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jp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740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167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7575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339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8567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4013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093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411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6774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7565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503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2DEFDA4-F319-43BE-867E-664BEA7249B2}" type="datetimeFigureOut">
              <a:rPr lang="ru-RU" smtClean="0"/>
              <a:t>13.04.2022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F62E495-0B2B-4693-8A78-5A71AA664618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314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105259-FB85-429B-AA7E-D5F6B4B50D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5400" dirty="0">
                <a:latin typeface="Century" panose="02040604050505020304" pitchFamily="18" charset="0"/>
              </a:rPr>
              <a:t>Казино</a:t>
            </a:r>
            <a:br>
              <a:rPr lang="ru-RU" dirty="0">
                <a:latin typeface="Century" panose="02040604050505020304" pitchFamily="18" charset="0"/>
              </a:rPr>
            </a:br>
            <a:r>
              <a:rPr lang="en-US" sz="3600" dirty="0">
                <a:latin typeface="Century" panose="02040604050505020304" pitchFamily="18" charset="0"/>
              </a:rPr>
              <a:t>“</a:t>
            </a:r>
            <a:r>
              <a:rPr lang="ru-RU" sz="3600" dirty="0">
                <a:latin typeface="Century" panose="02040604050505020304" pitchFamily="18" charset="0"/>
              </a:rPr>
              <a:t>Прибежище афериста</a:t>
            </a:r>
            <a:r>
              <a:rPr lang="en-US" sz="3600" dirty="0">
                <a:latin typeface="Century" panose="02040604050505020304" pitchFamily="18" charset="0"/>
              </a:rPr>
              <a:t>”</a:t>
            </a:r>
            <a:endParaRPr lang="ru-RU" sz="3600" dirty="0">
              <a:latin typeface="Century" panose="020406040505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AE3F6B-5872-4B1C-BAAA-416E678DF3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endParaRPr lang="ru-RU" sz="2800" dirty="0">
              <a:latin typeface="Century" panose="02040604050505020304" pitchFamily="18" charset="0"/>
            </a:endParaRPr>
          </a:p>
          <a:p>
            <a:r>
              <a:rPr lang="ru-RU" sz="2400" dirty="0">
                <a:solidFill>
                  <a:schemeClr val="tx1">
                    <a:lumMod val="95000"/>
                  </a:schemeClr>
                </a:solidFill>
                <a:latin typeface="Century" panose="02040604050505020304" pitchFamily="18" charset="0"/>
              </a:rPr>
              <a:t>Проект Голованова Дмитрия и коломейцева Арсения</a:t>
            </a:r>
          </a:p>
        </p:txBody>
      </p:sp>
    </p:spTree>
    <p:extLst>
      <p:ext uri="{BB962C8B-B14F-4D97-AF65-F5344CB8AC3E}">
        <p14:creationId xmlns:p14="http://schemas.microsoft.com/office/powerpoint/2010/main" val="1973549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3DDC5A-EC72-4743-A0E9-C5A462065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entury" panose="02040604050505020304" pitchFamily="18" charset="0"/>
              </a:rPr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974B52-F164-41AB-A2FC-6E0C80201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800" dirty="0">
                <a:latin typeface="Century" panose="02040604050505020304" pitchFamily="18" charset="0"/>
              </a:rPr>
              <a:t>Цель: создать казино, используя </a:t>
            </a:r>
            <a:r>
              <a:rPr lang="en-US" sz="2800" dirty="0">
                <a:latin typeface="Century" panose="02040604050505020304" pitchFamily="18" charset="0"/>
              </a:rPr>
              <a:t>flask</a:t>
            </a:r>
            <a:r>
              <a:rPr lang="ru-RU" sz="2800" dirty="0">
                <a:latin typeface="Century" panose="02040604050505020304" pitchFamily="18" charset="0"/>
              </a:rPr>
              <a:t>, </a:t>
            </a:r>
            <a:r>
              <a:rPr lang="en-US" sz="2800" dirty="0">
                <a:latin typeface="Century" panose="02040604050505020304" pitchFamily="18" charset="0"/>
              </a:rPr>
              <a:t>jinja, </a:t>
            </a:r>
            <a:r>
              <a:rPr lang="en-US" sz="2800" dirty="0" err="1">
                <a:latin typeface="Century" panose="02040604050505020304" pitchFamily="18" charset="0"/>
              </a:rPr>
              <a:t>js</a:t>
            </a:r>
            <a:r>
              <a:rPr lang="en-US" sz="2800" dirty="0">
                <a:latin typeface="Century" panose="02040604050505020304" pitchFamily="18" charset="0"/>
              </a:rPr>
              <a:t>, </a:t>
            </a:r>
            <a:r>
              <a:rPr lang="ru-RU" sz="2800" dirty="0">
                <a:latin typeface="Century" panose="02040604050505020304" pitchFamily="18" charset="0"/>
              </a:rPr>
              <a:t>реализовав некоторые популярные азартные игры</a:t>
            </a:r>
          </a:p>
          <a:p>
            <a:r>
              <a:rPr lang="ru-RU" sz="2800" dirty="0">
                <a:latin typeface="Century" panose="02040604050505020304" pitchFamily="18" charset="0"/>
                <a:cs typeface="Times New Roman" panose="02020603050405020304" pitchFamily="18" charset="0"/>
              </a:rPr>
              <a:t>Проект решает следующие задачи</a:t>
            </a:r>
            <a:r>
              <a:rPr lang="en-US" sz="2800" dirty="0">
                <a:latin typeface="Century" panose="02040604050505020304" pitchFamily="18" charset="0"/>
                <a:cs typeface="Times New Roman" panose="02020603050405020304" pitchFamily="18" charset="0"/>
              </a:rPr>
              <a:t>:</a:t>
            </a:r>
            <a:r>
              <a:rPr lang="ru-RU" sz="2800" dirty="0">
                <a:latin typeface="Century" panose="020406040505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strike="sngStrike" dirty="0">
                <a:latin typeface="Century" panose="02040604050505020304" pitchFamily="18" charset="0"/>
                <a:cs typeface="Times New Roman" panose="02020603050405020304" pitchFamily="18" charset="0"/>
              </a:rPr>
              <a:t>необходимость написать проект для лицея, </a:t>
            </a:r>
            <a:r>
              <a:rPr lang="ru-RU" sz="2800" dirty="0">
                <a:latin typeface="Century" panose="02040604050505020304" pitchFamily="18" charset="0"/>
                <a:cs typeface="Times New Roman" panose="02020603050405020304" pitchFamily="18" charset="0"/>
              </a:rPr>
              <a:t>получить опыт работы с библиотекой </a:t>
            </a:r>
            <a:r>
              <a:rPr lang="en-US" sz="2800" dirty="0">
                <a:latin typeface="Century" panose="02040604050505020304" pitchFamily="18" charset="0"/>
                <a:cs typeface="Times New Roman" panose="02020603050405020304" pitchFamily="18" charset="0"/>
              </a:rPr>
              <a:t>flask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0383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3FB6A4-BC6C-4330-8E67-D20873A7E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entury" panose="02040604050505020304" pitchFamily="18" charset="0"/>
              </a:rPr>
              <a:t>Три рулетки</a:t>
            </a:r>
          </a:p>
        </p:txBody>
      </p:sp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BA62855A-9836-4350-B897-9CDB4DB1CB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51" y="2620934"/>
            <a:ext cx="3806407" cy="2968019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586815-BF85-43A5-915C-FA5B367DD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042" y="2620933"/>
            <a:ext cx="3806407" cy="296801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3CF2BD4-976E-4633-B0BE-4CB86EEE84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796" y="2620936"/>
            <a:ext cx="3806407" cy="296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334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A06BD5-914B-4F7E-8324-3DA7166F5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entury" panose="02040604050505020304" pitchFamily="18" charset="0"/>
              </a:rPr>
              <a:t>Две </a:t>
            </a:r>
            <a:r>
              <a:rPr lang="ru-RU" dirty="0" err="1">
                <a:latin typeface="Century" panose="02040604050505020304" pitchFamily="18" charset="0"/>
              </a:rPr>
              <a:t>слотмашины</a:t>
            </a:r>
            <a:endParaRPr lang="ru-RU" dirty="0">
              <a:latin typeface="Century" panose="02040604050505020304" pitchFamily="18" charset="0"/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1B51C06B-A826-402D-977E-4DA0042DE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408902"/>
            <a:ext cx="4879257" cy="3596172"/>
          </a:xfr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4945E58-2505-48CA-A33D-15C1A5E0C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7470" y="2126477"/>
            <a:ext cx="5338210" cy="387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609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DB0E48-3D73-4E80-89C6-8FA91E780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Три случайных игры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4D4B4E7-26EA-4546-8BD7-3EB3B1F394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509510"/>
            <a:ext cx="3629434" cy="31734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CA6699-F56F-40D5-B156-EAE83520BED8}"/>
              </a:ext>
            </a:extLst>
          </p:cNvPr>
          <p:cNvSpPr txBox="1"/>
          <p:nvPr/>
        </p:nvSpPr>
        <p:spPr>
          <a:xfrm>
            <a:off x="2067855" y="1986290"/>
            <a:ext cx="1688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Century" panose="02040604050505020304" pitchFamily="18" charset="0"/>
              </a:rPr>
              <a:t>Монетка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4E45B44-7E02-478E-9D9B-A1BC89D269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288" y="2778013"/>
            <a:ext cx="3181347" cy="23426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522656-C673-438B-8D45-F13AEFE91615}"/>
              </a:ext>
            </a:extLst>
          </p:cNvPr>
          <p:cNvSpPr txBox="1"/>
          <p:nvPr/>
        </p:nvSpPr>
        <p:spPr>
          <a:xfrm>
            <a:off x="8532420" y="1986290"/>
            <a:ext cx="1047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Century" panose="02040604050505020304" pitchFamily="18" charset="0"/>
              </a:rPr>
              <a:t>Кости</a:t>
            </a:r>
          </a:p>
        </p:txBody>
      </p:sp>
    </p:spTree>
    <p:extLst>
      <p:ext uri="{BB962C8B-B14F-4D97-AF65-F5344CB8AC3E}">
        <p14:creationId xmlns:p14="http://schemas.microsoft.com/office/powerpoint/2010/main" val="329780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ACE3BA-7188-46C2-94BA-C4D7F7416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entury" panose="02040604050505020304" pitchFamily="18" charset="0"/>
              </a:rPr>
              <a:t>Наперстки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559071F-B18E-48A5-8617-30701272B7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569" y="1893888"/>
            <a:ext cx="7955388" cy="4022725"/>
          </a:xfrm>
        </p:spPr>
      </p:pic>
    </p:spTree>
    <p:extLst>
      <p:ext uri="{BB962C8B-B14F-4D97-AF65-F5344CB8AC3E}">
        <p14:creationId xmlns:p14="http://schemas.microsoft.com/office/powerpoint/2010/main" val="1297637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CDB0D-8182-4129-9A01-2AEEAF15B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entury" panose="02040604050505020304" pitchFamily="18" charset="0"/>
              </a:rPr>
              <a:t>Прекрасный профиль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35FA9AE-641A-4E0C-A3C8-D3E4687BEA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1855232"/>
            <a:ext cx="10058400" cy="4004786"/>
          </a:xfrm>
        </p:spPr>
      </p:pic>
    </p:spTree>
    <p:extLst>
      <p:ext uri="{BB962C8B-B14F-4D97-AF65-F5344CB8AC3E}">
        <p14:creationId xmlns:p14="http://schemas.microsoft.com/office/powerpoint/2010/main" val="325231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ADCBCF-79B2-40D6-AF67-65682ADB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entury" panose="02040604050505020304" pitchFamily="18" charset="0"/>
              </a:rPr>
              <a:t>«О нас» с картами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F6EEFE2-3452-4ACA-9871-E6146B2BFD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36738"/>
            <a:ext cx="4393885" cy="4022725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5AD8C6-88E5-4912-BC86-ED100295B0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926340"/>
            <a:ext cx="4474845" cy="39331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1997BD-8402-4158-BB08-6790CFCF66A6}"/>
              </a:ext>
            </a:extLst>
          </p:cNvPr>
          <p:cNvSpPr txBox="1"/>
          <p:nvPr/>
        </p:nvSpPr>
        <p:spPr>
          <a:xfrm>
            <a:off x="0" y="6029325"/>
            <a:ext cx="2417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И управление картами</a:t>
            </a:r>
          </a:p>
        </p:txBody>
      </p:sp>
    </p:spTree>
    <p:extLst>
      <p:ext uri="{BB962C8B-B14F-4D97-AF65-F5344CB8AC3E}">
        <p14:creationId xmlns:p14="http://schemas.microsoft.com/office/powerpoint/2010/main" val="1302395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D360D6-37B5-4C74-82D3-8250BD65A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entury" panose="02040604050505020304" pitchFamily="18" charset="0"/>
              </a:rPr>
              <a:t>НЕ играйте в казино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8F2F57-7D61-4DA8-B281-ACD28EB45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" y="5455709"/>
            <a:ext cx="4732020" cy="4023360"/>
          </a:xfrm>
        </p:spPr>
        <p:txBody>
          <a:bodyPr/>
          <a:lstStyle/>
          <a:p>
            <a:r>
              <a:rPr lang="ru-RU" dirty="0"/>
              <a:t>Есть </a:t>
            </a:r>
            <a:r>
              <a:rPr lang="ru-RU" dirty="0" err="1"/>
              <a:t>кста</a:t>
            </a:r>
            <a:r>
              <a:rPr lang="ru-RU" dirty="0"/>
              <a:t> фильм 95 года «Казино», он офигенный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0C86850-D23E-4124-91E3-15F07D19F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737360"/>
            <a:ext cx="4429125" cy="44291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E181C8-68BC-441E-BCCB-34EC2B3BC476}"/>
              </a:ext>
            </a:extLst>
          </p:cNvPr>
          <p:cNvSpPr txBox="1"/>
          <p:nvPr/>
        </p:nvSpPr>
        <p:spPr>
          <a:xfrm>
            <a:off x="1097279" y="2362200"/>
            <a:ext cx="31794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Century" panose="02040604050505020304" pitchFamily="18" charset="0"/>
              </a:rPr>
              <a:t>Я, Арсений и наша совместная </a:t>
            </a:r>
            <a:r>
              <a:rPr lang="ru-RU" sz="2400" dirty="0" err="1">
                <a:latin typeface="Century" panose="02040604050505020304" pitchFamily="18" charset="0"/>
              </a:rPr>
              <a:t>биполярка</a:t>
            </a:r>
            <a:r>
              <a:rPr lang="ru-RU" sz="2400" dirty="0">
                <a:latin typeface="Century" panose="02040604050505020304" pitchFamily="18" charset="0"/>
              </a:rPr>
              <a:t> уходим с нажитыми на пользователях </a:t>
            </a:r>
            <a:r>
              <a:rPr lang="ru-RU" sz="2400" dirty="0" err="1">
                <a:latin typeface="Century" panose="02040604050505020304" pitchFamily="18" charset="0"/>
              </a:rPr>
              <a:t>доллАрами</a:t>
            </a:r>
            <a:endParaRPr lang="ru-RU" sz="2400" dirty="0"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025729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224</TotalTime>
  <Words>95</Words>
  <Application>Microsoft Office PowerPoint</Application>
  <PresentationFormat>Широкоэкранный</PresentationFormat>
  <Paragraphs>18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Century</vt:lpstr>
      <vt:lpstr>Ретро</vt:lpstr>
      <vt:lpstr>Казино “Прибежище афериста”</vt:lpstr>
      <vt:lpstr>Введение</vt:lpstr>
      <vt:lpstr>Три рулетки</vt:lpstr>
      <vt:lpstr>Две слотмашины</vt:lpstr>
      <vt:lpstr>Три случайных игры</vt:lpstr>
      <vt:lpstr>Наперстки</vt:lpstr>
      <vt:lpstr>Прекрасный профиль</vt:lpstr>
      <vt:lpstr>«О нас» с картами</vt:lpstr>
      <vt:lpstr>НЕ играйте в казино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Казино “Прибежище афериста”</dc:title>
  <dc:creator>Igor Golovanov</dc:creator>
  <cp:lastModifiedBy>Igor Golovanov</cp:lastModifiedBy>
  <cp:revision>2</cp:revision>
  <dcterms:created xsi:type="dcterms:W3CDTF">2022-03-30T18:19:49Z</dcterms:created>
  <dcterms:modified xsi:type="dcterms:W3CDTF">2022-04-13T20:49:06Z</dcterms:modified>
</cp:coreProperties>
</file>

<file path=docProps/thumbnail.jpeg>
</file>